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306" r:id="rId15"/>
    <p:sldId id="289" r:id="rId16"/>
    <p:sldId id="303" r:id="rId17"/>
    <p:sldId id="298" r:id="rId18"/>
    <p:sldId id="266" r:id="rId19"/>
    <p:sldId id="299" r:id="rId20"/>
    <p:sldId id="294" r:id="rId21"/>
    <p:sldId id="291" r:id="rId22"/>
    <p:sldId id="293" r:id="rId23"/>
    <p:sldId id="292" r:id="rId24"/>
    <p:sldId id="300" r:id="rId25"/>
    <p:sldId id="297" r:id="rId26"/>
    <p:sldId id="295" r:id="rId27"/>
    <p:sldId id="296" r:id="rId28"/>
    <p:sldId id="261" r:id="rId29"/>
    <p:sldId id="263" r:id="rId30"/>
    <p:sldId id="267" r:id="rId31"/>
    <p:sldId id="268" r:id="rId32"/>
    <p:sldId id="269" r:id="rId33"/>
    <p:sldId id="270" r:id="rId34"/>
    <p:sldId id="301" r:id="rId35"/>
    <p:sldId id="271" r:id="rId36"/>
    <p:sldId id="264" r:id="rId37"/>
    <p:sldId id="290" r:id="rId38"/>
    <p:sldId id="265" r:id="rId39"/>
    <p:sldId id="275" r:id="rId40"/>
    <p:sldId id="276" r:id="rId41"/>
    <p:sldId id="277" r:id="rId42"/>
    <p:sldId id="278" r:id="rId43"/>
    <p:sldId id="259" r:id="rId44"/>
    <p:sldId id="304" r:id="rId45"/>
    <p:sldId id="30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0DD"/>
    <a:srgbClr val="9657DB"/>
    <a:srgbClr val="BD85E3"/>
    <a:srgbClr val="B9A1E5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723" autoAdjust="0"/>
  </p:normalViewPr>
  <p:slideViewPr>
    <p:cSldViewPr snapToGrid="0">
      <p:cViewPr>
        <p:scale>
          <a:sx n="83" d="100"/>
          <a:sy n="83" d="100"/>
        </p:scale>
        <p:origin x="8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12/03/2018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Diff</a:t>
            </a:r>
            <a:r>
              <a:rPr lang="fr-FR" dirty="0" smtClean="0"/>
              <a:t> choix -&gt; +/- </a:t>
            </a:r>
          </a:p>
          <a:p>
            <a:r>
              <a:rPr lang="fr-FR" dirty="0" smtClean="0"/>
              <a:t>Etude marché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Chrome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234997" y="2364435"/>
            <a:ext cx="3877592" cy="39424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842246" y="2205872"/>
            <a:ext cx="10474751" cy="423263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138310" y="2302913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489136" y="1541189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1714834" y="4550352"/>
            <a:ext cx="2738371" cy="15384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5367635" y="3969036"/>
            <a:ext cx="2712376" cy="9518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 Chrome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Rectangle à coins arrondis 50"/>
          <p:cNvSpPr/>
          <p:nvPr/>
        </p:nvSpPr>
        <p:spPr>
          <a:xfrm>
            <a:off x="9470287" y="3940353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1727749" y="3077147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Extension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26" name="Connecteur droit avec flèche 125"/>
          <p:cNvCxnSpPr/>
          <p:nvPr/>
        </p:nvCxnSpPr>
        <p:spPr>
          <a:xfrm>
            <a:off x="2345548" y="3969036"/>
            <a:ext cx="7347" cy="601407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49" idx="3"/>
            <a:endCxn id="51" idx="1"/>
          </p:cNvCxnSpPr>
          <p:nvPr/>
        </p:nvCxnSpPr>
        <p:spPr>
          <a:xfrm flipV="1">
            <a:off x="8080011" y="4425835"/>
            <a:ext cx="1390276" cy="19109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2924954" y="3563361"/>
            <a:ext cx="3252832" cy="0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Image 1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55" y="3451436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33" name="ZoneTexte 132"/>
          <p:cNvSpPr txBox="1"/>
          <p:nvPr/>
        </p:nvSpPr>
        <p:spPr>
          <a:xfrm>
            <a:off x="2470225" y="4066939"/>
            <a:ext cx="144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Interaction JS</a:t>
            </a:r>
            <a:endParaRPr lang="fr-FR" dirty="0"/>
          </a:p>
        </p:txBody>
      </p:sp>
      <p:sp>
        <p:nvSpPr>
          <p:cNvPr id="136" name="ZoneTexte 135"/>
          <p:cNvSpPr txBox="1"/>
          <p:nvPr/>
        </p:nvSpPr>
        <p:spPr>
          <a:xfrm>
            <a:off x="8478433" y="3989965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UDP</a:t>
            </a:r>
            <a:endParaRPr lang="fr-FR" dirty="0"/>
          </a:p>
        </p:txBody>
      </p:sp>
      <p:cxnSp>
        <p:nvCxnSpPr>
          <p:cNvPr id="139" name="Connecteur droit avec flèche 138"/>
          <p:cNvCxnSpPr/>
          <p:nvPr/>
        </p:nvCxnSpPr>
        <p:spPr>
          <a:xfrm flipV="1">
            <a:off x="6177786" y="3563361"/>
            <a:ext cx="0" cy="405675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/>
          <p:nvPr/>
        </p:nvCxnSpPr>
        <p:spPr>
          <a:xfrm>
            <a:off x="10704122" y="4468662"/>
            <a:ext cx="1390276" cy="0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/>
          <p:cNvSpPr txBox="1"/>
          <p:nvPr/>
        </p:nvSpPr>
        <p:spPr>
          <a:xfrm>
            <a:off x="3325611" y="3212328"/>
            <a:ext cx="17504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Message Passing</a:t>
            </a:r>
            <a:endParaRPr lang="fr-FR" dirty="0"/>
          </a:p>
        </p:txBody>
      </p:sp>
      <p:pic>
        <p:nvPicPr>
          <p:cNvPr id="143" name="Image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73" y="4028378"/>
            <a:ext cx="307261" cy="307261"/>
          </a:xfrm>
          <a:prstGeom prst="rect">
            <a:avLst/>
          </a:prstGeom>
        </p:spPr>
      </p:pic>
      <p:pic>
        <p:nvPicPr>
          <p:cNvPr id="144" name="Image 1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59" y="5342495"/>
            <a:ext cx="497508" cy="497508"/>
          </a:xfrm>
          <a:prstGeom prst="rect">
            <a:avLst/>
          </a:prstGeom>
          <a:ln>
            <a:noFill/>
          </a:ln>
        </p:spPr>
      </p:pic>
      <p:pic>
        <p:nvPicPr>
          <p:cNvPr id="145" name="Image 1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65" y="4301598"/>
            <a:ext cx="497508" cy="4975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147127" y="3398982"/>
            <a:ext cx="152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pas fini</a:t>
            </a:r>
          </a:p>
          <a:p>
            <a:r>
              <a:rPr lang="fr-FR" dirty="0" smtClean="0"/>
              <a:t>+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Perspectives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Chrome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1" y="3993307"/>
            <a:ext cx="497508" cy="497508"/>
          </a:xfrm>
          <a:prstGeom prst="rect">
            <a:avLst/>
          </a:prstGeom>
        </p:spPr>
      </p:pic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22473" y="3854761"/>
            <a:ext cx="1671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IHM</a:t>
            </a:r>
            <a:endParaRPr lang="fr-FR" dirty="0" smtClean="0"/>
          </a:p>
          <a:p>
            <a:pPr algn="ctr"/>
            <a:r>
              <a:rPr lang="fr-FR" dirty="0" smtClean="0"/>
              <a:t>Localisation du</a:t>
            </a:r>
          </a:p>
          <a:p>
            <a:pPr algn="ctr"/>
            <a:r>
              <a:rPr lang="fr-FR" dirty="0" smtClean="0"/>
              <a:t> visage</a:t>
            </a:r>
            <a:endParaRPr lang="fr-FR" dirty="0" smtClean="0"/>
          </a:p>
          <a:p>
            <a:pPr algn="ctr"/>
            <a:r>
              <a:rPr lang="fr-FR" dirty="0" smtClean="0"/>
              <a:t>Reconnaissance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2208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Présentation </a:t>
            </a:r>
            <a:r>
              <a:rPr lang="fr-FR" dirty="0" smtClean="0"/>
              <a:t>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846341" y="2496643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17" y="3199901"/>
            <a:ext cx="882618" cy="882618"/>
          </a:xfrm>
          <a:prstGeom prst="rect">
            <a:avLst/>
          </a:prstGeom>
        </p:spPr>
      </p:pic>
      <p:cxnSp>
        <p:nvCxnSpPr>
          <p:cNvPr id="107" name="Connecteur droit avec flèche 106"/>
          <p:cNvCxnSpPr>
            <a:stCxn id="8" idx="3"/>
            <a:endCxn id="2" idx="1"/>
          </p:cNvCxnSpPr>
          <p:nvPr/>
        </p:nvCxnSpPr>
        <p:spPr>
          <a:xfrm>
            <a:off x="4232621" y="3639923"/>
            <a:ext cx="1139996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stCxn id="2" idx="3"/>
            <a:endCxn id="9" idx="1"/>
          </p:cNvCxnSpPr>
          <p:nvPr/>
        </p:nvCxnSpPr>
        <p:spPr>
          <a:xfrm flipV="1">
            <a:off x="6255235" y="3639923"/>
            <a:ext cx="1230218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Imag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03" y="1219192"/>
            <a:ext cx="882618" cy="882618"/>
          </a:xfrm>
          <a:prstGeom prst="rect">
            <a:avLst/>
          </a:prstGeom>
        </p:spPr>
      </p:pic>
      <p:sp>
        <p:nvSpPr>
          <p:cNvPr id="111" name="ZoneTexte 110"/>
          <p:cNvSpPr txBox="1"/>
          <p:nvPr/>
        </p:nvSpPr>
        <p:spPr>
          <a:xfrm>
            <a:off x="5222143" y="4026247"/>
            <a:ext cx="13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MITM Man</a:t>
            </a:r>
            <a:endParaRPr lang="fr-FR" dirty="0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710" y="2795015"/>
            <a:ext cx="332753" cy="332753"/>
          </a:xfrm>
          <a:prstGeom prst="rect">
            <a:avLst/>
          </a:prstGeom>
        </p:spPr>
      </p:pic>
      <p:cxnSp>
        <p:nvCxnSpPr>
          <p:cNvPr id="119" name="Connecteur droit avec flèche 118"/>
          <p:cNvCxnSpPr>
            <a:stCxn id="110" idx="3"/>
            <a:endCxn id="10" idx="2"/>
          </p:cNvCxnSpPr>
          <p:nvPr/>
        </p:nvCxnSpPr>
        <p:spPr>
          <a:xfrm>
            <a:off x="6326721" y="1660501"/>
            <a:ext cx="3259833" cy="9141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2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461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Objectif : rendre la connexion aux sites ultra </a:t>
            </a:r>
            <a:r>
              <a:rPr lang="fr-FR" dirty="0" err="1" smtClean="0"/>
              <a:t>izy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944</Words>
  <Application>Microsoft Macintosh PowerPoint</Application>
  <PresentationFormat>Grand écran</PresentationFormat>
  <Paragraphs>463</Paragraphs>
  <Slides>45</Slides>
  <Notes>0</Notes>
  <HiddenSlides>7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Arial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Perspectives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Louis L'HARIDON</cp:lastModifiedBy>
  <cp:revision>114</cp:revision>
  <dcterms:created xsi:type="dcterms:W3CDTF">2018-02-07T11:05:20Z</dcterms:created>
  <dcterms:modified xsi:type="dcterms:W3CDTF">2018-03-12T14:54:22Z</dcterms:modified>
</cp:coreProperties>
</file>